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63" r:id="rId4"/>
    <p:sldId id="258" r:id="rId5"/>
    <p:sldId id="259" r:id="rId6"/>
    <p:sldId id="262" r:id="rId7"/>
    <p:sldId id="260" r:id="rId8"/>
    <p:sldId id="265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6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81000"/>
            <a:ext cx="6565709" cy="52577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2209800"/>
            <a:ext cx="266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8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0"/>
            <a:ext cx="3886200" cy="1828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7300" dirty="0" smtClean="0">
                <a:latin typeface="Nikosh" pitchFamily="2" charset="0"/>
                <a:cs typeface="Nikosh" pitchFamily="2" charset="0"/>
              </a:rPr>
              <a:t>পরিচিতিঃ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dirty="0" smtClean="0">
                <a:latin typeface="Nikosh" pitchFamily="2" charset="0"/>
                <a:cs typeface="Nikosh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772400" cy="3611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মমতাজ হোসেন </a:t>
            </a:r>
          </a:p>
          <a:p>
            <a:pPr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সহকারী শিক্ষক রুদ্রাণী উচ্চবিদ্যালয়</a:t>
            </a:r>
          </a:p>
          <a:p>
            <a:pPr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অষ্টম  শ্রেনীঃ সাধারন বিজ্ঞান 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314700" y="3695700"/>
            <a:ext cx="373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10200" y="2286000"/>
            <a:ext cx="2743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অষ্টম শ্রেণি</a:t>
            </a: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সাধারন বিজ্ঞান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27500" y="3086100"/>
          <a:ext cx="889000" cy="685800"/>
        </p:xfrm>
        <a:graphic>
          <a:graphicData uri="http://schemas.openxmlformats.org/presentationml/2006/ole">
            <p:oleObj spid="_x0000_s1026" name="Packager Shell Object" showAsIcon="1" r:id="rId3" imgW="88920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228600"/>
            <a:ext cx="4495800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" pitchFamily="2" charset="0"/>
                <a:cs typeface="Nikosh" pitchFamily="2" charset="0"/>
              </a:rPr>
              <a:t>শিখন </a:t>
            </a:r>
            <a:r>
              <a:rPr lang="bn-BD" sz="8800" dirty="0" smtClean="0">
                <a:latin typeface="Nikosh" pitchFamily="2" charset="0"/>
                <a:cs typeface="Nikosh" pitchFamily="2" charset="0"/>
              </a:rPr>
              <a:t>ফল </a:t>
            </a:r>
            <a:endParaRPr lang="en-US" sz="8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981200"/>
            <a:ext cx="8534400" cy="25545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১। পরমানুর গঠন ব্যাখা করেত পারেব।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২। পারমানিবক সংখ্যা ও ভর সংখ্যা করেত পারেব।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৩। আইসোটোপ ব্যাখা করেত পারেব।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৪। আইসোটোপের ব্যবহার বর্ণনা করেত পারেব।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7772400" cy="2209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latin typeface="Nikosh" pitchFamily="2" charset="0"/>
                <a:cs typeface="Nikosh" pitchFamily="2" charset="0"/>
              </a:rPr>
              <a:t>পরমাণুর </a:t>
            </a:r>
            <a:r>
              <a:rPr lang="bn-BD" sz="11500" dirty="0" smtClean="0">
                <a:latin typeface="Nikosh" pitchFamily="2" charset="0"/>
                <a:cs typeface="Nikosh" pitchFamily="2" charset="0"/>
              </a:rPr>
              <a:t>গঠনঃ</a:t>
            </a:r>
            <a:endParaRPr lang="en-US" sz="115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0" y="4191000"/>
            <a:ext cx="1447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edefined Process 4"/>
          <p:cNvSpPr/>
          <p:nvPr/>
        </p:nvSpPr>
        <p:spPr>
          <a:xfrm>
            <a:off x="4572000" y="4114800"/>
            <a:ext cx="1524000" cy="12954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7162800" y="4038600"/>
            <a:ext cx="1219200" cy="1371600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38400" y="5410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ইট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5791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কাঠের দরজা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57912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তরল পদার্থ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981200"/>
            <a:ext cx="7315200" cy="452431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/>
              <a:t>১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মৌল  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গুলির বন্ধন  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ডায়াগ্রামের 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সাহায্যে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   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দেখাও।   </a:t>
            </a:r>
          </a:p>
          <a:p>
            <a:r>
              <a:rPr lang="bn-BD" sz="7200" dirty="0" smtClean="0">
                <a:latin typeface="Nikosh" pitchFamily="2" charset="0"/>
                <a:cs typeface="Nikosh" pitchFamily="2" charset="0"/>
              </a:rPr>
              <a:t>পটাশিয়াম 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ও ক্লোরিন</a:t>
            </a:r>
            <a:r>
              <a:rPr lang="bn-BD" sz="7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457200"/>
            <a:ext cx="35814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" pitchFamily="2" charset="0"/>
                <a:cs typeface="Nikosh" pitchFamily="2" charset="0"/>
              </a:rPr>
              <a:t>দলীয় কাজ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4600" y="3810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533400"/>
            <a:ext cx="220980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2209800"/>
            <a:ext cx="8229600" cy="34778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১। কোনপরমানুর  পারমানুবিক সংখ্যা এবং ভর                 সংখ্যা বলতে কী বুঝ। উদাহারন দাও।</a:t>
            </a:r>
          </a:p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২। হাইড্রোজেনের ভর ও সংখ্যা ১,২,৩ বলতে কী বুঝ।</a:t>
            </a:r>
          </a:p>
          <a:p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81000"/>
            <a:ext cx="3124200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572000"/>
            <a:ext cx="75438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হাইড্রোজেনের দুটি ধর্ম ও দুটির ব্যবহার লিখে আনবে 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981200"/>
            <a:ext cx="6629400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নাইট্রোজেন, সোডিয়াম, ফসফরাসের পারমানবিক সংখ্যা ডায়াগ্রামের সাহায্যে দেখাও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4267200" y="-914400"/>
            <a:ext cx="1143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228600"/>
            <a:ext cx="2286000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00200"/>
            <a:ext cx="6168788" cy="4939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120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Packager Shell Object</vt:lpstr>
      <vt:lpstr>Slide 1</vt:lpstr>
      <vt:lpstr>পরিচিতিঃ </vt:lpstr>
      <vt:lpstr>Slide 3</vt:lpstr>
      <vt:lpstr>Slide 4</vt:lpstr>
      <vt:lpstr>পরমাণুর গঠনঃ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ProBook</dc:creator>
  <cp:lastModifiedBy>ProBook</cp:lastModifiedBy>
  <cp:revision>267</cp:revision>
  <dcterms:created xsi:type="dcterms:W3CDTF">2006-08-16T00:00:00Z</dcterms:created>
  <dcterms:modified xsi:type="dcterms:W3CDTF">2013-07-07T04:33:13Z</dcterms:modified>
</cp:coreProperties>
</file>